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0" y="0"/>
            <a:ext cx="8520600" cy="1274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Portugal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249300" y="3859050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By: Malik Pedraza-Palominos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x="6087100" y="1604200"/>
            <a:ext cx="2691600" cy="18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Language: Portuguese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4295600" y="79600"/>
            <a:ext cx="1515300" cy="49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Céu</a:t>
            </a: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4010400" y="4385100"/>
            <a:ext cx="1123200" cy="49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Rua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3752050" y="2566750"/>
            <a:ext cx="12120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Árvore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4233350" y="3475925"/>
            <a:ext cx="13278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Carros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864500" y="1319025"/>
            <a:ext cx="2076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Apartamento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11700" y="445025"/>
            <a:ext cx="12837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Nuvem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311700" y="2979500"/>
            <a:ext cx="2486700" cy="888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Agua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4973050" y="1773550"/>
            <a:ext cx="18537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Penhasco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6176200" y="4028350"/>
            <a:ext cx="2673600" cy="8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Arbusto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2584550" y="2540300"/>
            <a:ext cx="1461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Rocha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2284750" y="3125975"/>
            <a:ext cx="28059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Grama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4272875" y="1468775"/>
            <a:ext cx="2331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arquibancadas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2771325" y="2432425"/>
            <a:ext cx="1393200" cy="3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Sujeira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6288175" y="240975"/>
            <a:ext cx="2598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Luzes do Estadio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0" y="3976225"/>
            <a:ext cx="3306000" cy="4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Quadro do avisos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 rot="564915">
            <a:off x="2330519" y="911449"/>
            <a:ext cx="4261913" cy="572601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Guindaste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2262175" y="1792600"/>
            <a:ext cx="23919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Fios de aço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489500" y="3253275"/>
            <a:ext cx="1942800" cy="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Elevador de construção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6717425" y="3735250"/>
            <a:ext cx="2311800" cy="6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Polia de elevação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92" name="Shape 92"/>
          <p:cNvSpPr txBox="1"/>
          <p:nvPr/>
        </p:nvSpPr>
        <p:spPr>
          <a:xfrm>
            <a:off x="3290925" y="2515275"/>
            <a:ext cx="21387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Madeira compensada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7089375" y="1996375"/>
            <a:ext cx="18798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Professor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2537850"/>
            <a:ext cx="20529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Alunos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2696000" y="4653975"/>
            <a:ext cx="19806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Tapete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4503375" y="3983775"/>
            <a:ext cx="1483500" cy="6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Cadeira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1709450" y="225925"/>
            <a:ext cx="26811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Quadro Branco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